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C35D"/>
    <a:srgbClr val="F2C05C"/>
    <a:srgbClr val="E66F63"/>
    <a:srgbClr val="13A2AD"/>
    <a:srgbClr val="831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5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92" y="7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AE39-B55B-2185-FF7D-951B893DB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2FA5C-5ADD-E248-1AD0-D8B3B6991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08A3A-1D78-FA78-47C6-F481B9C0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DE673-15B5-FC10-0E2F-5E36FB74E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3F0CE-4833-9B53-4871-2EC372F4D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6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BF47-1693-F2B7-4D09-F654107B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7AC97-4A89-7477-FF46-1D6DFA786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5BA92-C896-3432-F5F1-530548D3B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B0E17-AD0D-6C1F-FB14-713F24A71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6123A-2DBB-D1B8-1830-7FB8D1CEF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25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9D0B4-8E03-DB2D-68FB-27A4023914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FACB5-4852-A663-F386-2DDA93E2C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12E8C-2631-D754-2512-4402B424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AAE22-52C2-0185-2C33-21752E37D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B734D-A131-55D2-1AB4-DCEF59671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709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17F7-0B2D-5D98-BA28-D39EDD2B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08A2B-A1C3-58CB-B533-C22488536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65069-2D49-42B0-9CE7-335462D8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1C545-CFF6-05D6-EB25-7441807E4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A9E34-B1EF-B0E3-E654-AC0F8620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4551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6D683-DC5B-C3CD-B688-D6CD1270D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A301D-B412-CAAB-74F8-17396A68E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3FC65-BA8A-7F01-A62B-7924A92A2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8F5AD-F61E-490A-9F3A-5A21FB973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984D8-531B-10F1-FBC5-8920B48A0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0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0F74-57D9-F027-B0B0-465AD1318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D4DB-B110-5610-F435-F9C314533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D968C-2E32-82D9-D3BA-6BAF54D05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A7B8C-D06E-FDA3-5C72-FA9D33CDB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87EAF-D890-9647-522D-DADF2AE9F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9C1C1-83FC-DA3C-9B52-D7A67179D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006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C835-DD16-48E6-6B9F-904F3DC3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DA98D-DED0-09E7-8E52-9E4BDB9E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92F45-2CBF-E5E7-6596-34EE35E36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E9821-E56F-734E-6C20-07E37CC12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A8756-A116-8C3A-DED7-3A2B50CB7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F81F6-EF35-43D4-228F-639A32D7C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EEDE73-12D3-CAE7-A5F1-449EA6B3B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23D5DA-3808-2338-1F4A-2A0D77DC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7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8AE7B-F1E3-4FDF-6320-B79E13F8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D7C35A-EA54-4D9C-3272-4F8059519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6D015C-A3C4-5BEB-9194-30DE7F22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8A6DF-8714-56FB-CFBA-E9BA26AC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71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6ABA6F-A3ED-5272-CAA3-A564A5B49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238CA-4C16-0C73-989D-4ECDE826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FEF25-1B4E-2462-D199-BDBB0CE07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300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979BC-58DF-9B01-239E-0658E9234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2FB69-67C5-D09D-7729-EC7FB9749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C5027-75AD-E857-D56A-F61A24E4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9AAEE-A6C5-8FAB-A1D6-D31C0F0D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73435-0589-5EE7-0B8D-07F9F95F6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26D20-5CF2-C3E4-94D1-9ACE8E10D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645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ACA72-F0CD-50A9-3849-89B072347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6078D-DBDD-D011-AD44-8BCDF7B2C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F9964-8FDF-63B8-94DD-42681D917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DC9FA-A1AD-5955-48A0-07FFA2747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DC048-3152-9C22-4AE3-3AD0D6FE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CC4C8-3AD0-66C9-7209-D5FE6F473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596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1F00D-FC5F-6031-A58E-501688FB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CDD3D-4481-1742-B133-06E72B3D0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D1328-EDDE-B572-FECF-556E37DB1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89B40-A605-862E-C5E5-6A4A6AC03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873F4-0FEC-D4C5-EAF9-8CE465297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90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6362FA8-1FB2-8C9F-F547-0609B9F8C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39" y="638031"/>
            <a:ext cx="3184689" cy="27909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21DEEF-5F27-5725-F54B-197B0861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471" y="545356"/>
            <a:ext cx="3108485" cy="20987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577273-5082-4964-B223-165A8E3AC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90" y="481597"/>
            <a:ext cx="4175340" cy="18003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8F239-E762-BA04-E0E6-FBB0075E1F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739" y="4630939"/>
            <a:ext cx="2413124" cy="10509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8084BD-F268-8545-67DE-3A015475BA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114" y="3715343"/>
            <a:ext cx="2403599" cy="20194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D8F2FD5-2918-266E-2C75-2880D5E409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2583" y="3968607"/>
            <a:ext cx="2942493" cy="171331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414607B-A806-CF2D-75C5-335F333F23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2247" y="2881218"/>
            <a:ext cx="2961355" cy="2782165"/>
          </a:xfrm>
          <a:prstGeom prst="rect">
            <a:avLst/>
          </a:prstGeom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CB5D528-12DF-D15D-3971-5AB5595D711F}"/>
              </a:ext>
            </a:extLst>
          </p:cNvPr>
          <p:cNvCxnSpPr>
            <a:cxnSpLocks/>
            <a:stCxn id="23" idx="2"/>
            <a:endCxn id="27" idx="2"/>
          </p:cNvCxnSpPr>
          <p:nvPr/>
        </p:nvCxnSpPr>
        <p:spPr>
          <a:xfrm rot="5400000" flipH="1" flipV="1">
            <a:off x="7480737" y="2832559"/>
            <a:ext cx="71364" cy="5733011"/>
          </a:xfrm>
          <a:prstGeom prst="curvedConnector3">
            <a:avLst>
              <a:gd name="adj1" fmla="val -796497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ED4757C1-092B-EF2B-42F8-78F7B9727417}"/>
              </a:ext>
            </a:extLst>
          </p:cNvPr>
          <p:cNvCxnSpPr>
            <a:cxnSpLocks/>
            <a:stCxn id="15" idx="1"/>
            <a:endCxn id="21" idx="0"/>
          </p:cNvCxnSpPr>
          <p:nvPr/>
        </p:nvCxnSpPr>
        <p:spPr>
          <a:xfrm rot="10800000" flipH="1" flipV="1">
            <a:off x="706039" y="2033515"/>
            <a:ext cx="1359262" cy="2597423"/>
          </a:xfrm>
          <a:prstGeom prst="curvedConnector4">
            <a:avLst>
              <a:gd name="adj1" fmla="val -16818"/>
              <a:gd name="adj2" fmla="val 76863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02E39D84-4194-BA69-6EE2-9821CF2EEA2E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3267104" y="2662674"/>
            <a:ext cx="4016726" cy="1305933"/>
          </a:xfrm>
          <a:prstGeom prst="curvedConnector2">
            <a:avLst/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938EBAD4-0651-2705-4338-2B36C3BFC890}"/>
              </a:ext>
            </a:extLst>
          </p:cNvPr>
          <p:cNvCxnSpPr>
            <a:cxnSpLocks/>
            <a:stCxn id="25" idx="2"/>
            <a:endCxn id="27" idx="2"/>
          </p:cNvCxnSpPr>
          <p:nvPr/>
        </p:nvCxnSpPr>
        <p:spPr>
          <a:xfrm rot="5400000" flipH="1" flipV="1">
            <a:off x="8824109" y="4123103"/>
            <a:ext cx="18535" cy="3099095"/>
          </a:xfrm>
          <a:prstGeom prst="curvedConnector3">
            <a:avLst>
              <a:gd name="adj1" fmla="val -2300016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B401500D-B8EE-4550-410F-D57400C3CD86}"/>
              </a:ext>
            </a:extLst>
          </p:cNvPr>
          <p:cNvCxnSpPr>
            <a:cxnSpLocks/>
            <a:stCxn id="21" idx="2"/>
            <a:endCxn id="23" idx="2"/>
          </p:cNvCxnSpPr>
          <p:nvPr/>
        </p:nvCxnSpPr>
        <p:spPr>
          <a:xfrm rot="16200000" flipH="1">
            <a:off x="3331193" y="4416025"/>
            <a:ext cx="52829" cy="2584613"/>
          </a:xfrm>
          <a:prstGeom prst="curvedConnector3">
            <a:avLst>
              <a:gd name="adj1" fmla="val 532717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Curved 52">
            <a:extLst>
              <a:ext uri="{FF2B5EF4-FFF2-40B4-BE49-F238E27FC236}">
                <a16:creationId xmlns:a16="http://schemas.microsoft.com/office/drawing/2014/main" id="{541F7AB7-EC7A-05CB-42DE-967F193B2550}"/>
              </a:ext>
            </a:extLst>
          </p:cNvPr>
          <p:cNvCxnSpPr>
            <a:cxnSpLocks/>
            <a:stCxn id="15" idx="0"/>
            <a:endCxn id="17" idx="0"/>
          </p:cNvCxnSpPr>
          <p:nvPr/>
        </p:nvCxnSpPr>
        <p:spPr>
          <a:xfrm rot="5400000" flipH="1" flipV="1">
            <a:off x="4028712" y="-1184971"/>
            <a:ext cx="92675" cy="3553330"/>
          </a:xfrm>
          <a:prstGeom prst="curvedConnector3">
            <a:avLst>
              <a:gd name="adj1" fmla="val 346668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0EED4624-6744-3977-6EA5-EBD9562FCF4D}"/>
              </a:ext>
            </a:extLst>
          </p:cNvPr>
          <p:cNvCxnSpPr>
            <a:cxnSpLocks/>
            <a:stCxn id="17" idx="0"/>
            <a:endCxn id="19" idx="0"/>
          </p:cNvCxnSpPr>
          <p:nvPr/>
        </p:nvCxnSpPr>
        <p:spPr>
          <a:xfrm rot="5400000" flipH="1" flipV="1">
            <a:off x="7756358" y="-1423046"/>
            <a:ext cx="63759" cy="3873046"/>
          </a:xfrm>
          <a:prstGeom prst="curvedConnector3">
            <a:avLst>
              <a:gd name="adj1" fmla="val 458538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BEB48305-C937-C475-57A9-207A8E8E7FA5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 rot="5400000">
            <a:off x="6470623" y="461206"/>
            <a:ext cx="1433428" cy="5074846"/>
          </a:xfrm>
          <a:prstGeom prst="curvedConnector3">
            <a:avLst>
              <a:gd name="adj1" fmla="val 50000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CAB631BE-CEC9-B922-8BB2-112AFAD0C927}"/>
              </a:ext>
            </a:extLst>
          </p:cNvPr>
          <p:cNvSpPr/>
          <p:nvPr/>
        </p:nvSpPr>
        <p:spPr>
          <a:xfrm>
            <a:off x="546435" y="20007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7320C6F2-E276-5662-CA85-C628A4268CA3}"/>
              </a:ext>
            </a:extLst>
          </p:cNvPr>
          <p:cNvSpPr/>
          <p:nvPr/>
        </p:nvSpPr>
        <p:spPr>
          <a:xfrm>
            <a:off x="3902054" y="44032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2FC9D5F-F970-93AE-3F4D-A7B36E0FB3DE}"/>
              </a:ext>
            </a:extLst>
          </p:cNvPr>
          <p:cNvSpPr/>
          <p:nvPr/>
        </p:nvSpPr>
        <p:spPr>
          <a:xfrm>
            <a:off x="7208248" y="39944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2C1E06F-47B9-F92F-34BC-B540E2C1808F}"/>
              </a:ext>
            </a:extLst>
          </p:cNvPr>
          <p:cNvSpPr/>
          <p:nvPr/>
        </p:nvSpPr>
        <p:spPr>
          <a:xfrm>
            <a:off x="508331" y="419230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809EF95F-998F-DD47-144D-7E2B9B72DC5B}"/>
              </a:ext>
            </a:extLst>
          </p:cNvPr>
          <p:cNvSpPr/>
          <p:nvPr/>
        </p:nvSpPr>
        <p:spPr>
          <a:xfrm>
            <a:off x="2962193" y="367874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C0DF864-07DA-1340-5DEA-E0DC1C277418}"/>
              </a:ext>
            </a:extLst>
          </p:cNvPr>
          <p:cNvSpPr/>
          <p:nvPr/>
        </p:nvSpPr>
        <p:spPr>
          <a:xfrm>
            <a:off x="5744510" y="345875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90247EA-C20B-85DB-7D92-E0F9F3885425}"/>
              </a:ext>
            </a:extLst>
          </p:cNvPr>
          <p:cNvSpPr/>
          <p:nvPr/>
        </p:nvSpPr>
        <p:spPr>
          <a:xfrm>
            <a:off x="8359660" y="31974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998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6B6653-76BB-9960-ACA7-319453620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82" y="1"/>
            <a:ext cx="3358053" cy="3947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663908-05AE-D643-10C7-479216D50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835" y="0"/>
            <a:ext cx="3388534" cy="3998166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6F1DED3-C007-D988-2F70-7D871CFB4714}"/>
              </a:ext>
            </a:extLst>
          </p:cNvPr>
          <p:cNvSpPr/>
          <p:nvPr/>
        </p:nvSpPr>
        <p:spPr>
          <a:xfrm>
            <a:off x="8030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D21B683-94F7-C94F-CBD6-766C08006738}"/>
              </a:ext>
            </a:extLst>
          </p:cNvPr>
          <p:cNvSpPr/>
          <p:nvPr/>
        </p:nvSpPr>
        <p:spPr>
          <a:xfrm>
            <a:off x="3281419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468C53-D741-C3D0-8B48-5330A3F423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851" y="19535"/>
            <a:ext cx="3327571" cy="3932122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495ED58-C964-FFAD-88B8-E23C8808E6D7}"/>
              </a:ext>
            </a:extLst>
          </p:cNvPr>
          <p:cNvSpPr/>
          <p:nvPr/>
        </p:nvSpPr>
        <p:spPr>
          <a:xfrm>
            <a:off x="6669953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70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CF86BE6-085F-9A43-54AE-BB13113CD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708" y="3275030"/>
            <a:ext cx="3733992" cy="16066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07026C3-27E2-C6F1-0954-6FE12BBD5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50" y="3275030"/>
            <a:ext cx="3848298" cy="1676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6F89D5-4EE2-36E8-FE77-64AD4D891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050" y="20916"/>
            <a:ext cx="5835950" cy="31878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70AA95-D2D6-408D-924E-3CD5A4F32E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976" y="20916"/>
            <a:ext cx="5626389" cy="217816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76C74E2-C632-FB0C-D056-E2EEC0099794}"/>
              </a:ext>
            </a:extLst>
          </p:cNvPr>
          <p:cNvSpPr/>
          <p:nvPr/>
        </p:nvSpPr>
        <p:spPr>
          <a:xfrm>
            <a:off x="8030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5E96D7-33E1-D9F8-74CD-B51E193DC519}"/>
              </a:ext>
            </a:extLst>
          </p:cNvPr>
          <p:cNvSpPr/>
          <p:nvPr/>
        </p:nvSpPr>
        <p:spPr>
          <a:xfrm>
            <a:off x="8030" y="334805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53E790-80CD-CEB4-224F-3809B4AAE626}"/>
              </a:ext>
            </a:extLst>
          </p:cNvPr>
          <p:cNvSpPr/>
          <p:nvPr/>
        </p:nvSpPr>
        <p:spPr>
          <a:xfrm>
            <a:off x="5898292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BBDEED4-EB92-B20B-55C0-827B50089DF7}"/>
              </a:ext>
            </a:extLst>
          </p:cNvPr>
          <p:cNvSpPr/>
          <p:nvPr/>
        </p:nvSpPr>
        <p:spPr>
          <a:xfrm>
            <a:off x="5898292" y="334805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85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173C2E-8308-7319-052C-D5043808BABE}"/>
              </a:ext>
            </a:extLst>
          </p:cNvPr>
          <p:cNvSpPr/>
          <p:nvPr/>
        </p:nvSpPr>
        <p:spPr>
          <a:xfrm>
            <a:off x="623297" y="3438638"/>
            <a:ext cx="2126855" cy="158654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B9FEC30-4C74-ABDA-6C4E-766394129C51}"/>
              </a:ext>
            </a:extLst>
          </p:cNvPr>
          <p:cNvSpPr/>
          <p:nvPr/>
        </p:nvSpPr>
        <p:spPr>
          <a:xfrm>
            <a:off x="681296" y="3489625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9E44D2-23DA-E66D-F6D9-4B9E762E02C1}"/>
              </a:ext>
            </a:extLst>
          </p:cNvPr>
          <p:cNvSpPr/>
          <p:nvPr/>
        </p:nvSpPr>
        <p:spPr>
          <a:xfrm>
            <a:off x="812586" y="3489625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6C83D2-CCB5-2CB4-5DCF-A0781FF782AC}"/>
              </a:ext>
            </a:extLst>
          </p:cNvPr>
          <p:cNvSpPr/>
          <p:nvPr/>
        </p:nvSpPr>
        <p:spPr>
          <a:xfrm>
            <a:off x="942728" y="3491407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87322A1-A1B7-5D93-B5D2-B8E3E64DB6FC}"/>
              </a:ext>
            </a:extLst>
          </p:cNvPr>
          <p:cNvSpPr/>
          <p:nvPr/>
        </p:nvSpPr>
        <p:spPr>
          <a:xfrm>
            <a:off x="623297" y="498542"/>
            <a:ext cx="2780303" cy="245801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4B7C6-230D-D7AF-9E6A-EA3895EA8F77}"/>
              </a:ext>
            </a:extLst>
          </p:cNvPr>
          <p:cNvSpPr/>
          <p:nvPr/>
        </p:nvSpPr>
        <p:spPr>
          <a:xfrm>
            <a:off x="681296" y="549530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147606-4A15-FFA0-FA70-FF33A556CF3A}"/>
              </a:ext>
            </a:extLst>
          </p:cNvPr>
          <p:cNvSpPr/>
          <p:nvPr/>
        </p:nvSpPr>
        <p:spPr>
          <a:xfrm>
            <a:off x="812586" y="549530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F6922B0-F3E5-92FB-3ACD-562B87A72179}"/>
              </a:ext>
            </a:extLst>
          </p:cNvPr>
          <p:cNvSpPr/>
          <p:nvPr/>
        </p:nvSpPr>
        <p:spPr>
          <a:xfrm>
            <a:off x="942728" y="551312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1CE2A0-1319-AB30-D5BD-EAC90F021C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36"/>
          <a:stretch/>
        </p:blipFill>
        <p:spPr>
          <a:xfrm>
            <a:off x="744121" y="742738"/>
            <a:ext cx="2547751" cy="21672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FA9DE75-6714-96E5-5F52-3B5980437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73" y="3655572"/>
            <a:ext cx="1930499" cy="84078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812E07B-6668-0986-8B23-508A8A227602}"/>
              </a:ext>
            </a:extLst>
          </p:cNvPr>
          <p:cNvSpPr/>
          <p:nvPr/>
        </p:nvSpPr>
        <p:spPr>
          <a:xfrm>
            <a:off x="3892699" y="498540"/>
            <a:ext cx="2780303" cy="196049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1D4CE4-1647-7632-63F4-09A0E75110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65" b="56014"/>
          <a:stretch/>
        </p:blipFill>
        <p:spPr>
          <a:xfrm>
            <a:off x="4037868" y="744792"/>
            <a:ext cx="2486788" cy="629983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11A2E38-15DB-1206-0511-E4A74EB32C17}"/>
              </a:ext>
            </a:extLst>
          </p:cNvPr>
          <p:cNvSpPr/>
          <p:nvPr/>
        </p:nvSpPr>
        <p:spPr>
          <a:xfrm>
            <a:off x="9402231" y="501446"/>
            <a:ext cx="1540933" cy="1640621"/>
          </a:xfrm>
          <a:prstGeom prst="roundRect">
            <a:avLst>
              <a:gd name="adj" fmla="val 3516"/>
            </a:avLst>
          </a:prstGeom>
          <a:solidFill>
            <a:srgbClr val="F0F0F0"/>
          </a:solidFill>
          <a:ln w="63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CF6C336-CDF7-E371-7161-744FB2754ED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959"/>
          <a:stretch/>
        </p:blipFill>
        <p:spPr>
          <a:xfrm>
            <a:off x="9304771" y="600052"/>
            <a:ext cx="1471084" cy="1440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69D846D-0458-116A-AE75-C0C9C3BBBB57}"/>
              </a:ext>
            </a:extLst>
          </p:cNvPr>
          <p:cNvSpPr/>
          <p:nvPr/>
        </p:nvSpPr>
        <p:spPr>
          <a:xfrm>
            <a:off x="9394087" y="501444"/>
            <a:ext cx="45719" cy="164062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E6EA155-7DE8-B3B4-B343-CB11805D48F6}"/>
              </a:ext>
            </a:extLst>
          </p:cNvPr>
          <p:cNvSpPr/>
          <p:nvPr/>
        </p:nvSpPr>
        <p:spPr>
          <a:xfrm>
            <a:off x="7162101" y="501446"/>
            <a:ext cx="3781063" cy="1640619"/>
          </a:xfrm>
          <a:prstGeom prst="roundRect">
            <a:avLst>
              <a:gd name="adj" fmla="val 3516"/>
            </a:avLst>
          </a:prstGeom>
          <a:noFill/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ED97BA2-9EF9-EF6A-BD94-67D4000A2F7E}"/>
              </a:ext>
            </a:extLst>
          </p:cNvPr>
          <p:cNvSpPr/>
          <p:nvPr/>
        </p:nvSpPr>
        <p:spPr>
          <a:xfrm>
            <a:off x="3955778" y="549528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70A85C-A80D-2F4D-7E57-15E93C61561D}"/>
              </a:ext>
            </a:extLst>
          </p:cNvPr>
          <p:cNvSpPr/>
          <p:nvPr/>
        </p:nvSpPr>
        <p:spPr>
          <a:xfrm>
            <a:off x="4087068" y="549528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32776AB-BD05-17AB-F515-9D119C42F070}"/>
              </a:ext>
            </a:extLst>
          </p:cNvPr>
          <p:cNvSpPr/>
          <p:nvPr/>
        </p:nvSpPr>
        <p:spPr>
          <a:xfrm>
            <a:off x="4217210" y="551310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57D96E9-7BC7-5708-2FF9-83E0D0867025}"/>
              </a:ext>
            </a:extLst>
          </p:cNvPr>
          <p:cNvSpPr/>
          <p:nvPr/>
        </p:nvSpPr>
        <p:spPr>
          <a:xfrm>
            <a:off x="7222337" y="552432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B43D361-E245-2318-6F2B-1695EB99E8D5}"/>
              </a:ext>
            </a:extLst>
          </p:cNvPr>
          <p:cNvSpPr/>
          <p:nvPr/>
        </p:nvSpPr>
        <p:spPr>
          <a:xfrm>
            <a:off x="7353627" y="552432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FCD0909-7D32-E544-97C7-AE770FA36A58}"/>
              </a:ext>
            </a:extLst>
          </p:cNvPr>
          <p:cNvSpPr/>
          <p:nvPr/>
        </p:nvSpPr>
        <p:spPr>
          <a:xfrm>
            <a:off x="7483769" y="554214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8436FF7-52E9-16FC-5ECB-A3BCF027BA87}"/>
              </a:ext>
            </a:extLst>
          </p:cNvPr>
          <p:cNvSpPr/>
          <p:nvPr/>
        </p:nvSpPr>
        <p:spPr>
          <a:xfrm>
            <a:off x="3212823" y="3166358"/>
            <a:ext cx="2191024" cy="1858828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11E4B1-B398-C7AD-DDB0-4D1120D5432E}"/>
              </a:ext>
            </a:extLst>
          </p:cNvPr>
          <p:cNvSpPr/>
          <p:nvPr/>
        </p:nvSpPr>
        <p:spPr>
          <a:xfrm>
            <a:off x="3257146" y="3217345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9CE54D9-A29D-169A-CA29-D2B026407EAA}"/>
              </a:ext>
            </a:extLst>
          </p:cNvPr>
          <p:cNvSpPr/>
          <p:nvPr/>
        </p:nvSpPr>
        <p:spPr>
          <a:xfrm>
            <a:off x="3388436" y="3217345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A5E1E9-D10A-907B-5232-26AEA0B4403B}"/>
              </a:ext>
            </a:extLst>
          </p:cNvPr>
          <p:cNvSpPr/>
          <p:nvPr/>
        </p:nvSpPr>
        <p:spPr>
          <a:xfrm>
            <a:off x="3518578" y="3219127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B02209B-4E55-70C3-F18A-D073AE44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222"/>
          <a:stretch/>
        </p:blipFill>
        <p:spPr>
          <a:xfrm>
            <a:off x="3381343" y="3389248"/>
            <a:ext cx="1922879" cy="1563471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CE063E7-89E7-0475-CCAB-0C1792ADF2E9}"/>
              </a:ext>
            </a:extLst>
          </p:cNvPr>
          <p:cNvSpPr/>
          <p:nvPr/>
        </p:nvSpPr>
        <p:spPr>
          <a:xfrm>
            <a:off x="5711918" y="3156720"/>
            <a:ext cx="2384660" cy="1868465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3CBD530-59DB-1B62-9181-C2FF2B7D2AC7}"/>
              </a:ext>
            </a:extLst>
          </p:cNvPr>
          <p:cNvSpPr/>
          <p:nvPr/>
        </p:nvSpPr>
        <p:spPr>
          <a:xfrm>
            <a:off x="5769916" y="3207708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EA06FB-87F5-A86F-6FBC-35E54F2B98FF}"/>
              </a:ext>
            </a:extLst>
          </p:cNvPr>
          <p:cNvSpPr/>
          <p:nvPr/>
        </p:nvSpPr>
        <p:spPr>
          <a:xfrm>
            <a:off x="5901206" y="3207708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4610604-6F48-1512-CAFD-861D519B7A0D}"/>
              </a:ext>
            </a:extLst>
          </p:cNvPr>
          <p:cNvSpPr/>
          <p:nvPr/>
        </p:nvSpPr>
        <p:spPr>
          <a:xfrm>
            <a:off x="6031348" y="3209490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1655E34-AC51-C9EA-9D8A-9895F96729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6474" y="3422562"/>
            <a:ext cx="2229161" cy="1297963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5EC1093-C978-2860-3C3B-8785FA1D03F5}"/>
              </a:ext>
            </a:extLst>
          </p:cNvPr>
          <p:cNvSpPr/>
          <p:nvPr/>
        </p:nvSpPr>
        <p:spPr>
          <a:xfrm>
            <a:off x="8558504" y="2294684"/>
            <a:ext cx="2384660" cy="2736299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35880C6-E79C-100A-9D8C-5B4AB2EDC676}"/>
              </a:ext>
            </a:extLst>
          </p:cNvPr>
          <p:cNvSpPr/>
          <p:nvPr/>
        </p:nvSpPr>
        <p:spPr>
          <a:xfrm>
            <a:off x="8614927" y="2338653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32AE18E-B838-EB4B-9AE1-8CD82F433375}"/>
              </a:ext>
            </a:extLst>
          </p:cNvPr>
          <p:cNvSpPr/>
          <p:nvPr/>
        </p:nvSpPr>
        <p:spPr>
          <a:xfrm>
            <a:off x="8746217" y="2338653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99C17CD-3CC8-78CF-06FF-EC3B6218BCB1}"/>
              </a:ext>
            </a:extLst>
          </p:cNvPr>
          <p:cNvSpPr/>
          <p:nvPr/>
        </p:nvSpPr>
        <p:spPr>
          <a:xfrm>
            <a:off x="8876359" y="2340435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EBF5185-7F50-5660-66ED-B1610B47A8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14927" y="2515170"/>
            <a:ext cx="2243451" cy="2107701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07F9E8C6-85C5-88AC-D2C6-291202458D65}"/>
              </a:ext>
            </a:extLst>
          </p:cNvPr>
          <p:cNvSpPr/>
          <p:nvPr/>
        </p:nvSpPr>
        <p:spPr>
          <a:xfrm>
            <a:off x="3016663" y="587169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EE36C63-6413-4645-DDCE-A4D338D3579B}"/>
              </a:ext>
            </a:extLst>
          </p:cNvPr>
          <p:cNvSpPr/>
          <p:nvPr/>
        </p:nvSpPr>
        <p:spPr>
          <a:xfrm>
            <a:off x="6276536" y="597145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9587BB5-04B3-18B9-358B-03430D28647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738" r="45669"/>
          <a:stretch/>
        </p:blipFill>
        <p:spPr>
          <a:xfrm>
            <a:off x="7237830" y="698654"/>
            <a:ext cx="1814802" cy="1314409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E5EA3A84-D02F-1A0F-F5F9-AA47E4A2FC60}"/>
              </a:ext>
            </a:extLst>
          </p:cNvPr>
          <p:cNvSpPr/>
          <p:nvPr/>
        </p:nvSpPr>
        <p:spPr>
          <a:xfrm>
            <a:off x="8912268" y="590072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2CFB0EF-8B9B-BA27-77F2-1B2AFC4F89E5}"/>
              </a:ext>
            </a:extLst>
          </p:cNvPr>
          <p:cNvSpPr/>
          <p:nvPr/>
        </p:nvSpPr>
        <p:spPr>
          <a:xfrm>
            <a:off x="2357395" y="3498462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6F9D66-DF1C-48EF-C732-1E4936E3416A}"/>
              </a:ext>
            </a:extLst>
          </p:cNvPr>
          <p:cNvSpPr/>
          <p:nvPr/>
        </p:nvSpPr>
        <p:spPr>
          <a:xfrm>
            <a:off x="4975117" y="3226517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3990F11-EF9C-355D-D85E-B7F1DCB0C2A0}"/>
              </a:ext>
            </a:extLst>
          </p:cNvPr>
          <p:cNvSpPr/>
          <p:nvPr/>
        </p:nvSpPr>
        <p:spPr>
          <a:xfrm>
            <a:off x="7679237" y="3214174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E001B88-6AAC-434E-E89B-85E7173D5F88}"/>
              </a:ext>
            </a:extLst>
          </p:cNvPr>
          <p:cNvSpPr/>
          <p:nvPr/>
        </p:nvSpPr>
        <p:spPr>
          <a:xfrm>
            <a:off x="10530405" y="2353446"/>
            <a:ext cx="326398" cy="326398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285B30F2-3244-A368-5C8F-DBB58477CB0D}"/>
              </a:ext>
            </a:extLst>
          </p:cNvPr>
          <p:cNvSpPr/>
          <p:nvPr/>
        </p:nvSpPr>
        <p:spPr>
          <a:xfrm>
            <a:off x="3490003" y="549528"/>
            <a:ext cx="312927" cy="416560"/>
          </a:xfrm>
          <a:prstGeom prst="rightArrow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2970BCAC-3B77-C313-8C0D-21CB61968F88}"/>
              </a:ext>
            </a:extLst>
          </p:cNvPr>
          <p:cNvSpPr/>
          <p:nvPr/>
        </p:nvSpPr>
        <p:spPr>
          <a:xfrm>
            <a:off x="6768677" y="533609"/>
            <a:ext cx="312927" cy="416560"/>
          </a:xfrm>
          <a:prstGeom prst="rightArrow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8AA0CA9-0DFD-2875-72D0-2101E745F569}"/>
              </a:ext>
            </a:extLst>
          </p:cNvPr>
          <p:cNvSpPr/>
          <p:nvPr/>
        </p:nvSpPr>
        <p:spPr>
          <a:xfrm>
            <a:off x="2803740" y="3578906"/>
            <a:ext cx="312927" cy="416560"/>
          </a:xfrm>
          <a:prstGeom prst="rightArrow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D4375881-2562-6F7B-5510-A39C7FBA99CF}"/>
              </a:ext>
            </a:extLst>
          </p:cNvPr>
          <p:cNvSpPr/>
          <p:nvPr/>
        </p:nvSpPr>
        <p:spPr>
          <a:xfrm>
            <a:off x="8159366" y="3214282"/>
            <a:ext cx="312927" cy="416560"/>
          </a:xfrm>
          <a:prstGeom prst="rightArrow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6AC14BDA-8071-9E78-ADDD-B84566EAA745}"/>
              </a:ext>
            </a:extLst>
          </p:cNvPr>
          <p:cNvSpPr/>
          <p:nvPr/>
        </p:nvSpPr>
        <p:spPr>
          <a:xfrm rot="5400000">
            <a:off x="994544" y="2992475"/>
            <a:ext cx="312927" cy="416560"/>
          </a:xfrm>
          <a:prstGeom prst="rightArrow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5AF8A292-A2C2-CB4B-2CDF-E4F52A1C26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229" b="9844"/>
          <a:stretch/>
        </p:blipFill>
        <p:spPr>
          <a:xfrm>
            <a:off x="4037868" y="1556824"/>
            <a:ext cx="2486788" cy="78791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CCC33020-E5F4-0F4E-11DE-FF92B54999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9951" r="97124" b="5510"/>
          <a:stretch/>
        </p:blipFill>
        <p:spPr>
          <a:xfrm>
            <a:off x="4217210" y="1404430"/>
            <a:ext cx="71515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74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627C3E-4355-C182-125B-2A108BEAA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74" y="459739"/>
            <a:ext cx="3873699" cy="1454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DA77CF-D5E0-DBD4-F6F3-2031624E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349" y="2600282"/>
            <a:ext cx="4038808" cy="1657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08D6A4-BC42-CC99-AAC1-7B5DA590A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9844" y="459739"/>
            <a:ext cx="3600635" cy="19050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6EE257-3A19-82A8-FAE2-38DD8B6FD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844" y="2553473"/>
            <a:ext cx="3810196" cy="221626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DB2DF17-D914-EB6A-814F-312219235CB5}"/>
              </a:ext>
            </a:extLst>
          </p:cNvPr>
          <p:cNvSpPr/>
          <p:nvPr/>
        </p:nvSpPr>
        <p:spPr>
          <a:xfrm>
            <a:off x="707915" y="582888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C444CD-7ABE-5270-CFFC-453889F063F4}"/>
              </a:ext>
            </a:extLst>
          </p:cNvPr>
          <p:cNvSpPr/>
          <p:nvPr/>
        </p:nvSpPr>
        <p:spPr>
          <a:xfrm>
            <a:off x="705158" y="263560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EC1DCD3-2751-2399-6405-0C58B1EFEB8B}"/>
              </a:ext>
            </a:extLst>
          </p:cNvPr>
          <p:cNvSpPr/>
          <p:nvPr/>
        </p:nvSpPr>
        <p:spPr>
          <a:xfrm>
            <a:off x="5286653" y="582888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B5E57BD-7E8A-D26F-FC29-388FC0481AAA}"/>
              </a:ext>
            </a:extLst>
          </p:cNvPr>
          <p:cNvSpPr/>
          <p:nvPr/>
        </p:nvSpPr>
        <p:spPr>
          <a:xfrm>
            <a:off x="5286653" y="263560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317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E2FB2EF-1C5B-060A-238A-7EE15D58239D}"/>
              </a:ext>
            </a:extLst>
          </p:cNvPr>
          <p:cNvSpPr/>
          <p:nvPr/>
        </p:nvSpPr>
        <p:spPr>
          <a:xfrm>
            <a:off x="50862" y="462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BFD5ABD-56E5-7379-7DD8-9ECD9495553D}"/>
              </a:ext>
            </a:extLst>
          </p:cNvPr>
          <p:cNvSpPr/>
          <p:nvPr/>
        </p:nvSpPr>
        <p:spPr>
          <a:xfrm>
            <a:off x="50862" y="274945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1D68131-DB97-89AD-6B77-98CAE16E257A}"/>
              </a:ext>
            </a:extLst>
          </p:cNvPr>
          <p:cNvSpPr/>
          <p:nvPr/>
        </p:nvSpPr>
        <p:spPr>
          <a:xfrm>
            <a:off x="4190232" y="462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7394D7D-1A6F-8C4D-5122-506E533402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74" b="1423"/>
          <a:stretch/>
        </p:blipFill>
        <p:spPr>
          <a:xfrm>
            <a:off x="663145" y="46294"/>
            <a:ext cx="3068908" cy="27979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ED6D051-7D7E-73CD-67BE-B275737D8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28" y="2947160"/>
            <a:ext cx="4102311" cy="13526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8CE16BD-1323-60B5-3F3A-D8D1FACF6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976" y="178418"/>
            <a:ext cx="4197566" cy="41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66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3D9DA7D-C581-F0A0-2531-B69C41D5F6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5365" b="55800"/>
          <a:stretch/>
        </p:blipFill>
        <p:spPr>
          <a:xfrm>
            <a:off x="242886" y="673512"/>
            <a:ext cx="2443879" cy="13742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44FC65-29D8-B560-6E19-1A40CB2DE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40" t="44783"/>
          <a:stretch/>
        </p:blipFill>
        <p:spPr>
          <a:xfrm>
            <a:off x="203291" y="2097804"/>
            <a:ext cx="3907139" cy="171676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93AAA6B-FD98-44A2-A6E9-081CA60FDFC2}"/>
              </a:ext>
            </a:extLst>
          </p:cNvPr>
          <p:cNvSpPr/>
          <p:nvPr/>
        </p:nvSpPr>
        <p:spPr>
          <a:xfrm>
            <a:off x="186273" y="27809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40D88C1-BC4B-848F-3DEE-5C8A80E9D5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6" t="16749" r="68432" b="49378"/>
          <a:stretch/>
        </p:blipFill>
        <p:spPr>
          <a:xfrm>
            <a:off x="4110430" y="97559"/>
            <a:ext cx="5074961" cy="3717008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1A068DB7-C9A2-E1BF-7471-9C0959ADA10E}"/>
              </a:ext>
            </a:extLst>
          </p:cNvPr>
          <p:cNvSpPr/>
          <p:nvPr/>
        </p:nvSpPr>
        <p:spPr>
          <a:xfrm>
            <a:off x="3462873" y="27809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024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73A6CE-774C-2B45-95A7-E08CCAFD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401" y="0"/>
            <a:ext cx="4007056" cy="2197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413612-2AA7-C745-CE1F-FDE3E97E0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89" y="0"/>
            <a:ext cx="3530781" cy="137802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2AF9E8A-40A7-721B-D6E2-62A046883413}"/>
              </a:ext>
            </a:extLst>
          </p:cNvPr>
          <p:cNvSpPr/>
          <p:nvPr/>
        </p:nvSpPr>
        <p:spPr>
          <a:xfrm>
            <a:off x="56733" y="571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230C6EE-1D8A-CFD2-82DB-67409E5F3DB9}"/>
              </a:ext>
            </a:extLst>
          </p:cNvPr>
          <p:cNvSpPr/>
          <p:nvPr/>
        </p:nvSpPr>
        <p:spPr>
          <a:xfrm>
            <a:off x="56733" y="1817343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980906-7F5F-ECC9-9D12-FE8281B09FEC}"/>
              </a:ext>
            </a:extLst>
          </p:cNvPr>
          <p:cNvSpPr/>
          <p:nvPr/>
        </p:nvSpPr>
        <p:spPr>
          <a:xfrm>
            <a:off x="4560985" y="2320293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B0C2AB5-8022-13B9-9E94-E0F7B02EC923}"/>
              </a:ext>
            </a:extLst>
          </p:cNvPr>
          <p:cNvSpPr/>
          <p:nvPr/>
        </p:nvSpPr>
        <p:spPr>
          <a:xfrm>
            <a:off x="4560985" y="571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F822C1C-AABB-00C8-8378-494E75D6B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89" y="1741137"/>
            <a:ext cx="3892750" cy="255918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A6E2549-4A1B-ECEC-DEAB-2607A6F27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5880" y="2271339"/>
            <a:ext cx="4045158" cy="21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7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55F8D43-0425-7832-C71D-A43EABBF0D98}"/>
              </a:ext>
            </a:extLst>
          </p:cNvPr>
          <p:cNvSpPr/>
          <p:nvPr/>
        </p:nvSpPr>
        <p:spPr>
          <a:xfrm>
            <a:off x="38512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796A598-2E2D-7DB7-DBF5-74C9BB2B78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9" t="16444" r="74296" b="37889"/>
          <a:stretch/>
        </p:blipFill>
        <p:spPr>
          <a:xfrm>
            <a:off x="0" y="548640"/>
            <a:ext cx="3684856" cy="44544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5245589-CBB2-A444-6B26-DE76E7379F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9" t="16445" r="76889" b="46556"/>
          <a:stretch/>
        </p:blipFill>
        <p:spPr>
          <a:xfrm>
            <a:off x="3684856" y="548640"/>
            <a:ext cx="3305470" cy="36089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98EDC67-3355-DD83-3BA8-3842DFA6E804}"/>
              </a:ext>
            </a:extLst>
          </p:cNvPr>
          <p:cNvSpPr/>
          <p:nvPr/>
        </p:nvSpPr>
        <p:spPr>
          <a:xfrm>
            <a:off x="3712112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7A45A65-E7CE-E484-F544-5BFEAD8A7F85}"/>
              </a:ext>
            </a:extLst>
          </p:cNvPr>
          <p:cNvSpPr/>
          <p:nvPr/>
        </p:nvSpPr>
        <p:spPr>
          <a:xfrm>
            <a:off x="6709269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9E9EFD-BC05-23B3-7F80-7FCBF28A33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8" t="17000" r="73778" b="42079"/>
          <a:stretch/>
        </p:blipFill>
        <p:spPr>
          <a:xfrm>
            <a:off x="6709269" y="588827"/>
            <a:ext cx="3760791" cy="399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39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399EE82-2364-7AD7-816C-6C3F1530481D}"/>
              </a:ext>
            </a:extLst>
          </p:cNvPr>
          <p:cNvSpPr/>
          <p:nvPr/>
        </p:nvSpPr>
        <p:spPr>
          <a:xfrm>
            <a:off x="0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DAA3C87-593D-34E2-69B9-88CFFD361E2F}"/>
              </a:ext>
            </a:extLst>
          </p:cNvPr>
          <p:cNvSpPr/>
          <p:nvPr/>
        </p:nvSpPr>
        <p:spPr>
          <a:xfrm>
            <a:off x="1041114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E8CEADB-0BB2-DF15-EB34-9561A1A18CC3}"/>
              </a:ext>
            </a:extLst>
          </p:cNvPr>
          <p:cNvSpPr/>
          <p:nvPr/>
        </p:nvSpPr>
        <p:spPr>
          <a:xfrm>
            <a:off x="2082228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E671DE-95DB-F728-D4DF-9C396F7C34E0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95416" y="858780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E3775ED-4EB3-C640-9025-241848D1DBBD}"/>
              </a:ext>
            </a:extLst>
          </p:cNvPr>
          <p:cNvCxnSpPr/>
          <p:nvPr/>
        </p:nvCxnSpPr>
        <p:spPr>
          <a:xfrm>
            <a:off x="1436530" y="858780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06EAD8A4-7AA2-3D47-70C1-767ABD70A3D4}"/>
              </a:ext>
            </a:extLst>
          </p:cNvPr>
          <p:cNvSpPr/>
          <p:nvPr/>
        </p:nvSpPr>
        <p:spPr>
          <a:xfrm>
            <a:off x="3123342" y="661072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5A0C3DD-E097-6111-9FAB-7ADE0FC061A1}"/>
              </a:ext>
            </a:extLst>
          </p:cNvPr>
          <p:cNvCxnSpPr/>
          <p:nvPr/>
        </p:nvCxnSpPr>
        <p:spPr>
          <a:xfrm>
            <a:off x="2477644" y="858780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4FDE29F-0B10-0B7B-7643-AD03307CC21A}"/>
              </a:ext>
            </a:extLst>
          </p:cNvPr>
          <p:cNvSpPr/>
          <p:nvPr/>
        </p:nvSpPr>
        <p:spPr>
          <a:xfrm>
            <a:off x="0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7B6D7D-F819-82BD-B490-AFC872311FE4}"/>
              </a:ext>
            </a:extLst>
          </p:cNvPr>
          <p:cNvSpPr/>
          <p:nvPr/>
        </p:nvSpPr>
        <p:spPr>
          <a:xfrm>
            <a:off x="1041114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3854010-1B32-990B-0D81-BEBA92E15205}"/>
              </a:ext>
            </a:extLst>
          </p:cNvPr>
          <p:cNvSpPr/>
          <p:nvPr/>
        </p:nvSpPr>
        <p:spPr>
          <a:xfrm>
            <a:off x="2082228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9DA7CB9-3C46-D7F3-9E13-C94269D83E11}"/>
              </a:ext>
            </a:extLst>
          </p:cNvPr>
          <p:cNvCxnSpPr>
            <a:stCxn id="14" idx="6"/>
            <a:endCxn id="15" idx="2"/>
          </p:cNvCxnSpPr>
          <p:nvPr/>
        </p:nvCxnSpPr>
        <p:spPr>
          <a:xfrm>
            <a:off x="395416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ABFE8C-AA71-B4D4-25E9-08A1509C2098}"/>
              </a:ext>
            </a:extLst>
          </p:cNvPr>
          <p:cNvCxnSpPr/>
          <p:nvPr/>
        </p:nvCxnSpPr>
        <p:spPr>
          <a:xfrm>
            <a:off x="1436530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E165A874-FD29-93F3-75AB-E8470ABDBA84}"/>
              </a:ext>
            </a:extLst>
          </p:cNvPr>
          <p:cNvSpPr/>
          <p:nvPr/>
        </p:nvSpPr>
        <p:spPr>
          <a:xfrm>
            <a:off x="3123342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8D88542-6E46-D861-3634-63013B254476}"/>
              </a:ext>
            </a:extLst>
          </p:cNvPr>
          <p:cNvCxnSpPr/>
          <p:nvPr/>
        </p:nvCxnSpPr>
        <p:spPr>
          <a:xfrm>
            <a:off x="2477644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9DC86CD-FC61-AD36-3924-26E66FE18AC5}"/>
              </a:ext>
            </a:extLst>
          </p:cNvPr>
          <p:cNvSpPr/>
          <p:nvPr/>
        </p:nvSpPr>
        <p:spPr>
          <a:xfrm>
            <a:off x="4164456" y="661072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B278BD-C674-42B3-A1E5-F134D6BA65BA}"/>
              </a:ext>
            </a:extLst>
          </p:cNvPr>
          <p:cNvCxnSpPr/>
          <p:nvPr/>
        </p:nvCxnSpPr>
        <p:spPr>
          <a:xfrm>
            <a:off x="3518758" y="858780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481B30CE-71C5-D43F-EDDF-F43890B691CA}"/>
              </a:ext>
            </a:extLst>
          </p:cNvPr>
          <p:cNvSpPr/>
          <p:nvPr/>
        </p:nvSpPr>
        <p:spPr>
          <a:xfrm>
            <a:off x="4164456" y="1322145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E93EBB-8B64-E8AA-0140-3F3D3DDCAF92}"/>
              </a:ext>
            </a:extLst>
          </p:cNvPr>
          <p:cNvCxnSpPr/>
          <p:nvPr/>
        </p:nvCxnSpPr>
        <p:spPr>
          <a:xfrm>
            <a:off x="3518758" y="1519853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C669CB0-D015-13EE-DECC-759D36CE1E02}"/>
              </a:ext>
            </a:extLst>
          </p:cNvPr>
          <p:cNvSpPr/>
          <p:nvPr/>
        </p:nvSpPr>
        <p:spPr>
          <a:xfrm>
            <a:off x="0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4B4F34-D13C-0B8D-78E9-32BD3C2AB89E}"/>
              </a:ext>
            </a:extLst>
          </p:cNvPr>
          <p:cNvSpPr/>
          <p:nvPr/>
        </p:nvSpPr>
        <p:spPr>
          <a:xfrm>
            <a:off x="1041114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6B8F5C-92C3-B9CA-AC5B-967357D037D4}"/>
              </a:ext>
            </a:extLst>
          </p:cNvPr>
          <p:cNvSpPr/>
          <p:nvPr/>
        </p:nvSpPr>
        <p:spPr>
          <a:xfrm>
            <a:off x="2082228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1228DC5-E4D2-56DD-9775-8175A9362BAC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>
            <a:off x="395416" y="197708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CAEF680-F375-3768-5EA6-37E567BAD6D4}"/>
              </a:ext>
            </a:extLst>
          </p:cNvPr>
          <p:cNvCxnSpPr/>
          <p:nvPr/>
        </p:nvCxnSpPr>
        <p:spPr>
          <a:xfrm>
            <a:off x="1436530" y="197708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46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89940CF-14F4-A128-00FF-3CC70E834C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7" t="15541" r="74999" b="61678"/>
          <a:stretch/>
        </p:blipFill>
        <p:spPr>
          <a:xfrm>
            <a:off x="0" y="475785"/>
            <a:ext cx="4424826" cy="27776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90181E-D2CB-7677-F77C-43BF909D3A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8" t="17770" r="73703" b="55496"/>
          <a:stretch/>
        </p:blipFill>
        <p:spPr>
          <a:xfrm>
            <a:off x="4620445" y="54501"/>
            <a:ext cx="4661668" cy="3259537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1DA73B60-EBB4-47D2-D14B-FF5614E772A8}"/>
              </a:ext>
            </a:extLst>
          </p:cNvPr>
          <p:cNvSpPr/>
          <p:nvPr/>
        </p:nvSpPr>
        <p:spPr>
          <a:xfrm>
            <a:off x="14239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2BE743A-2B0C-9B5E-DEB0-F031E87FBB62}"/>
              </a:ext>
            </a:extLst>
          </p:cNvPr>
          <p:cNvSpPr/>
          <p:nvPr/>
        </p:nvSpPr>
        <p:spPr>
          <a:xfrm>
            <a:off x="4113950" y="4751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263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52</Words>
  <Application>Microsoft Office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Roboto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Tomas Petricek</dc:creator>
  <cp:lastModifiedBy>Tomas Petricek</cp:lastModifiedBy>
  <cp:revision>16</cp:revision>
  <dcterms:created xsi:type="dcterms:W3CDTF">2024-11-03T21:44:21Z</dcterms:created>
  <dcterms:modified xsi:type="dcterms:W3CDTF">2025-03-25T01:33:21Z</dcterms:modified>
</cp:coreProperties>
</file>

<file path=docProps/thumbnail.jpeg>
</file>